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569" autoAdjust="0"/>
  </p:normalViewPr>
  <p:slideViewPr>
    <p:cSldViewPr snapToGrid="0">
      <p:cViewPr varScale="1">
        <p:scale>
          <a:sx n="121" d="100"/>
          <a:sy n="121" d="100"/>
        </p:scale>
        <p:origin x="102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08T16:52:27.430" v="4002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08T16:52:27.430" v="4002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6:46:02.719" v="3988" actId="20577"/>
          <ac:spMkLst>
            <pc:docMk/>
            <pc:sldMk cId="1089315912" sldId="351"/>
            <ac:spMk id="7" creationId="{A4BBF4A8-7FA0-4CFD-BB84-8449BE799F31}"/>
          </ac:spMkLst>
        </pc:spChg>
        <pc:spChg chg="add mod">
          <ac:chgData name="Zhao Xiong" userId="5eba49e5-2895-4cd9-83e8-b3064fe76704" providerId="ADAL" clId="{D82DBE08-D358-401E-B916-C3CF32898FE7}" dt="2022-09-08T16:46:09.595" v="3991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05T15:47:25.648" v="3547"/>
        <pc:sldMkLst>
          <pc:docMk/>
          <pc:sldMk cId="3526492614" sldId="353"/>
        </pc:sldMkLst>
      </pc:sldChg>
    </pc:docChg>
  </pc:docChgLst>
  <pc:docChgLst>
    <pc:chgData name="zhaohan" userId="95e304e8ede71739" providerId="LiveId" clId="{F0AA0078-E316-4B79-8CAD-B209D3227CD1}"/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30T18:19:02.094" v="1062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“Between”/“Disease”/”Background”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479EE-90EE-49A3-A8B6-1D11F7D6409E}"/>
              </a:ext>
            </a:extLst>
          </p:cNvPr>
          <p:cNvSpPr txBox="1"/>
          <p:nvPr/>
        </p:nvSpPr>
        <p:spPr>
          <a:xfrm>
            <a:off x="6332673" y="6325162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100% of “Between”/“Disease”/”Background”</a:t>
            </a:r>
          </a:p>
          <a:p>
            <a:pPr algn="ctr"/>
            <a:r>
              <a:rPr lang="en-NZ" sz="1200" b="1"/>
              <a:t>Remove </a:t>
            </a:r>
            <a:r>
              <a:rPr lang="en-NZ" sz="1200" b="1" dirty="0"/>
              <a:t>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2105</TotalTime>
  <Words>5166</Words>
  <Application>Microsoft Office PowerPoint</Application>
  <PresentationFormat>Widescreen</PresentationFormat>
  <Paragraphs>503</Paragraphs>
  <Slides>70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245</cp:revision>
  <dcterms:created xsi:type="dcterms:W3CDTF">2022-05-10T13:43:13Z</dcterms:created>
  <dcterms:modified xsi:type="dcterms:W3CDTF">2022-09-08T16:52:28Z</dcterms:modified>
</cp:coreProperties>
</file>